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950" r:id="rId2"/>
    <p:sldId id="1416" r:id="rId3"/>
    <p:sldId id="1209" r:id="rId4"/>
    <p:sldId id="1210" r:id="rId5"/>
    <p:sldId id="1211" r:id="rId6"/>
    <p:sldId id="1212" r:id="rId7"/>
    <p:sldId id="1213" r:id="rId8"/>
    <p:sldId id="1214" r:id="rId9"/>
    <p:sldId id="1215" r:id="rId10"/>
    <p:sldId id="1216" r:id="rId11"/>
    <p:sldId id="1217" r:id="rId12"/>
    <p:sldId id="1218" r:id="rId13"/>
    <p:sldId id="332" r:id="rId14"/>
    <p:sldId id="454" r:id="rId15"/>
    <p:sldId id="455" r:id="rId16"/>
    <p:sldId id="457" r:id="rId17"/>
    <p:sldId id="456" r:id="rId18"/>
    <p:sldId id="463" r:id="rId19"/>
    <p:sldId id="458" r:id="rId20"/>
    <p:sldId id="459" r:id="rId21"/>
    <p:sldId id="1429" r:id="rId22"/>
    <p:sldId id="1430" r:id="rId23"/>
    <p:sldId id="1431" r:id="rId24"/>
    <p:sldId id="1432" r:id="rId25"/>
    <p:sldId id="1433" r:id="rId26"/>
    <p:sldId id="1434" r:id="rId27"/>
    <p:sldId id="1435" r:id="rId28"/>
    <p:sldId id="1436" r:id="rId29"/>
    <p:sldId id="1437" r:id="rId30"/>
    <p:sldId id="1438" r:id="rId31"/>
    <p:sldId id="1439" r:id="rId32"/>
    <p:sldId id="386" r:id="rId33"/>
    <p:sldId id="404" r:id="rId34"/>
    <p:sldId id="387" r:id="rId35"/>
    <p:sldId id="709" r:id="rId36"/>
    <p:sldId id="710" r:id="rId37"/>
    <p:sldId id="711" r:id="rId38"/>
    <p:sldId id="712" r:id="rId39"/>
    <p:sldId id="1441" r:id="rId40"/>
    <p:sldId id="450" r:id="rId41"/>
    <p:sldId id="1440" r:id="rId42"/>
    <p:sldId id="954" r:id="rId43"/>
    <p:sldId id="1240" r:id="rId44"/>
    <p:sldId id="1428" r:id="rId45"/>
    <p:sldId id="1411" r:id="rId46"/>
    <p:sldId id="1408" r:id="rId47"/>
    <p:sldId id="1420" r:id="rId48"/>
    <p:sldId id="1421" r:id="rId49"/>
    <p:sldId id="256" r:id="rId50"/>
    <p:sldId id="257" r:id="rId51"/>
    <p:sldId id="1237" r:id="rId52"/>
    <p:sldId id="1238" r:id="rId53"/>
    <p:sldId id="1410" r:id="rId54"/>
    <p:sldId id="1281" r:id="rId55"/>
    <p:sldId id="1339" r:id="rId56"/>
    <p:sldId id="946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1218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1429"/>
            <p14:sldId id="1430"/>
            <p14:sldId id="1431"/>
            <p14:sldId id="1432"/>
            <p14:sldId id="1433"/>
            <p14:sldId id="1434"/>
            <p14:sldId id="1435"/>
            <p14:sldId id="1436"/>
            <p14:sldId id="1437"/>
            <p14:sldId id="1438"/>
            <p14:sldId id="1439"/>
            <p14:sldId id="386"/>
            <p14:sldId id="404"/>
            <p14:sldId id="387"/>
            <p14:sldId id="709"/>
            <p14:sldId id="710"/>
            <p14:sldId id="711"/>
            <p14:sldId id="712"/>
            <p14:sldId id="1441"/>
            <p14:sldId id="450"/>
            <p14:sldId id="1440"/>
            <p14:sldId id="954"/>
            <p14:sldId id="1240"/>
            <p14:sldId id="1428"/>
            <p14:sldId id="1411"/>
            <p14:sldId id="1408"/>
            <p14:sldId id="1420"/>
            <p14:sldId id="1421"/>
            <p14:sldId id="256"/>
            <p14:sldId id="257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8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15/11/2025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473E8-676D-2269-E520-4802FB39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F665D-773D-FD0C-75B3-CCE81A00C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59CC8-E824-4024-D663-91F542129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01BA8-CFC0-A7CD-3DF3-6716D4D65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222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F8AF-032D-B327-B786-1DA564DC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3EA7-29CD-828E-F5F2-6CA0ABFB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E6B7D-4B03-B840-698D-ED6690FD4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15578-6995-8837-B9AA-B5778A1F3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19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B6E4-D38A-C71D-3B7D-8DED0D361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E76C0-91C3-07C0-1E45-856F5FCAD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5C58F-5F56-1F05-3E39-E798F7535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5E7DA-535D-7620-AA72-14E9288FD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291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15/11/2025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16th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won’t stand on words of man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God I’ll stand on Yours instead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of my hope all of my faith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of it’s in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And the world cannot deny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that You’ve done in my life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All of my days all of my praise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to lift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310991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58561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AB8DD-8DEA-F3F8-8ECB-5FD11020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405D92-3095-2A41-53A3-292B239BC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so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God, I know that I know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Faithful all the time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9BF9C-52FE-6A21-D895-5A28E43F5721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260743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7133098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Anthony Skinner | Chris McClarney | Jonathan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Genesis;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Bethel Music Publishing SESAC; Thirsty Boots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See the tomb where He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the stone rolled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His hands see His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Touch His scars and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honour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shackles breaking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 the song of the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moving He is moving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take this freedom take this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you feel it rising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here He is here He's alive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took all our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Left it in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forgiven we're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forever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by the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is finished it is finished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68D9-79B9-DE55-99DA-E680A96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7C07-A2D4-4BA2-9D77-6C5A7E06611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4CF9C-164F-535C-D492-167A0BD2FB3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55962-5B6D-894E-BB21-558D95E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All Hail King Jesus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7097216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Jeremy Riddle | Peter Mattis | Ran Jackson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Richmond Park Publishing; Bethel Music Publishing; Jeremy Riddle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6406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lights went out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death had claimed its victory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Love had given up His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darkest day in history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72238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on a cross they made for sinners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every curse His blood atoned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final breath and it was finished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But not the end we could have known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3909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the earth began to shake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the veil was torn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What sacrifice was made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As the heavens roared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74338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59445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sky lit up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 flash of light breaking through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all was lost He crossed eternity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life was on the move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007121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in a dark cold tomb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Where our Lord was laid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miraculous breath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we're forever changed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481131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knee come bow before the King of Kings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tongue confess that He is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Lift up your shout let us join with all of Heaven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Cry out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56143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know That I Know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7242526</a:t>
            </a:r>
          </a:p>
          <a:p>
            <a:r>
              <a:rPr lang="en-GB" sz="1200" dirty="0">
                <a:solidFill>
                  <a:schemeClr val="bg1"/>
                </a:solidFill>
              </a:rPr>
              <a:t>Alexander Pappas | Andrew Holt | Austin Davis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2025 A.L.K.D. Music; Andrew Holt Music Publishing; Capitol CMG Paragon; TBCO Publishing; City and Vine Music Publishing International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  <p:extLst>
      <p:ext uri="{BB962C8B-B14F-4D97-AF65-F5344CB8AC3E}">
        <p14:creationId xmlns:p14="http://schemas.microsoft.com/office/powerpoint/2010/main" val="1844124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014167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6000" dirty="0"/>
              <a:t>Here Is Love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CCLI Song # 3287884</a:t>
            </a:r>
          </a:p>
          <a:p>
            <a:r>
              <a:rPr lang="en-GB" sz="1200" dirty="0"/>
              <a:t>Matt Redman | Robert Lowry | William Rees</a:t>
            </a:r>
          </a:p>
          <a:p>
            <a:r>
              <a:rPr lang="en-GB" sz="1200" dirty="0"/>
              <a:t>© 2004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22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love vast as the ocean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Loving-kindness as the flood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When the Prince of Life our Ransom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Shed for us His precious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His love will not remember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Who can cease to sing His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 can never be forgotten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Throughout </a:t>
            </a:r>
            <a:r>
              <a:rPr lang="en-GB" sz="3600" dirty="0" err="1">
                <a:solidFill>
                  <a:schemeClr val="bg1"/>
                </a:solidFill>
              </a:rPr>
              <a:t>Heav'n's</a:t>
            </a:r>
            <a:r>
              <a:rPr lang="en-GB" sz="3600" dirty="0">
                <a:solidFill>
                  <a:schemeClr val="bg1"/>
                </a:solidFill>
              </a:rPr>
              <a:t> eternal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094680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 the mount of crucifixion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Fountains opened deep and wide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Through the floodgates of God's mercy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Flowed a vast and gracious tide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Grace and love like mighty rivers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Poured incessant from above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 err="1">
                <a:solidFill>
                  <a:schemeClr val="bg1"/>
                </a:solidFill>
              </a:rPr>
              <a:t>Heav'n's</a:t>
            </a:r>
            <a:r>
              <a:rPr lang="en-GB" sz="3600" dirty="0">
                <a:solidFill>
                  <a:schemeClr val="bg1"/>
                </a:solidFill>
              </a:rPr>
              <a:t> peace and perfect justice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Kissed a guilty world in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38035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8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337A-080C-9902-FD9F-CA8120F52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C9F931-4128-6608-2FD1-3D011CB7C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Christ, the solid Rock, I stand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other ground is sinking sand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other ground is sinking sand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119E9-7B2C-B7D5-7A91-6FFF6A71655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54023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You’ve been good, good for all my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So nothing could ever change my mind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never break Your promise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You’re constant in all You do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Yours is the way the truth the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That I will choose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764263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78269-CAD5-AAD0-16BC-E3006C42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2728-CFD6-F70B-072B-A294B0C2A50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73386D-3465-80DF-D836-C833FC4E6862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09665-FDCE-69BE-4C09-4359D9F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8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9325-B923-897C-5D2A-B115353F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6348"/>
            <a:ext cx="4851974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07ACC-CA06-AEBE-6426-53AD8D6C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76672"/>
            <a:ext cx="548640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8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E4A3-B628-857A-5B37-1DC8F551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B1F7A85-18E3-BC6F-50B4-C2576F1335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E1F5C-F30A-44AD-58BC-57344DBC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92696"/>
            <a:ext cx="4847749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2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2E50-320A-4AA0-4F74-1CBC06CC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9F83CE5-1D5B-D935-7CAE-211E0DE2E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154DC-98C4-7DF4-2D83-DF21983B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20688"/>
            <a:ext cx="4847749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7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 I know that I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3091649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366859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 won’t look to the left or right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I will keep heaven in my sight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No I will not be shaken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nothing is moving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got a faith that's sure of things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 cannot see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163774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 I know that I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64917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69702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5331</TotalTime>
  <Words>1536</Words>
  <Application>Microsoft Office PowerPoint</Application>
  <PresentationFormat>On-screen Show (4:3)</PresentationFormat>
  <Paragraphs>277</Paragraphs>
  <Slides>56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195</cp:revision>
  <dcterms:created xsi:type="dcterms:W3CDTF">2024-09-27T16:56:29Z</dcterms:created>
  <dcterms:modified xsi:type="dcterms:W3CDTF">2025-11-15T22:07:39Z</dcterms:modified>
</cp:coreProperties>
</file>